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1"/>
  </p:notesMasterIdLst>
  <p:sldIdLst>
    <p:sldId id="260" r:id="rId2"/>
    <p:sldId id="291" r:id="rId3"/>
    <p:sldId id="292" r:id="rId4"/>
    <p:sldId id="296" r:id="rId5"/>
    <p:sldId id="297" r:id="rId6"/>
    <p:sldId id="295" r:id="rId7"/>
    <p:sldId id="306" r:id="rId8"/>
    <p:sldId id="307" r:id="rId9"/>
    <p:sldId id="308" r:id="rId10"/>
    <p:sldId id="310" r:id="rId11"/>
    <p:sldId id="311" r:id="rId12"/>
    <p:sldId id="312" r:id="rId13"/>
    <p:sldId id="325" r:id="rId14"/>
    <p:sldId id="315" r:id="rId15"/>
    <p:sldId id="316" r:id="rId16"/>
    <p:sldId id="333" r:id="rId17"/>
    <p:sldId id="334" r:id="rId18"/>
    <p:sldId id="336" r:id="rId19"/>
    <p:sldId id="335" r:id="rId20"/>
    <p:sldId id="317" r:id="rId21"/>
    <p:sldId id="318" r:id="rId22"/>
    <p:sldId id="332" r:id="rId23"/>
    <p:sldId id="319" r:id="rId24"/>
    <p:sldId id="320" r:id="rId25"/>
    <p:sldId id="321" r:id="rId26"/>
    <p:sldId id="322" r:id="rId27"/>
    <p:sldId id="337" r:id="rId28"/>
    <p:sldId id="323" r:id="rId29"/>
    <p:sldId id="324" r:id="rId30"/>
    <p:sldId id="313" r:id="rId31"/>
    <p:sldId id="314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29" r:id="rId40"/>
    <p:sldId id="330" r:id="rId41"/>
    <p:sldId id="328" r:id="rId42"/>
    <p:sldId id="331" r:id="rId43"/>
    <p:sldId id="304" r:id="rId44"/>
    <p:sldId id="303" r:id="rId45"/>
    <p:sldId id="326" r:id="rId46"/>
    <p:sldId id="301" r:id="rId47"/>
    <p:sldId id="327" r:id="rId48"/>
    <p:sldId id="299" r:id="rId49"/>
    <p:sldId id="286" r:id="rId5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717" autoAdjust="0"/>
  </p:normalViewPr>
  <p:slideViewPr>
    <p:cSldViewPr>
      <p:cViewPr varScale="1">
        <p:scale>
          <a:sx n="68" d="100"/>
          <a:sy n="68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8/19/2023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7772400" cy="12192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 ĐỀ TÀI : ĐĂNG KÝ KHÓA HỌC TIẾNG ANH&gt;&gt;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98836"/>
              </p:ext>
            </p:extLst>
          </p:nvPr>
        </p:nvGraphicFramePr>
        <p:xfrm>
          <a:off x="3918857" y="3352800"/>
          <a:ext cx="4724400" cy="150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5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1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Tùng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Dũng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262879"/>
              </p:ext>
            </p:extLst>
          </p:nvPr>
        </p:nvGraphicFramePr>
        <p:xfrm>
          <a:off x="3886200" y="5420360"/>
          <a:ext cx="4724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GVHD:Thầy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HOÀNG QUANG THẮNG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3.Giới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C</a:t>
            </a:r>
            <a:r>
              <a:rPr lang="vi-VN" sz="1800" dirty="0">
                <a:solidFill>
                  <a:schemeClr val="tx1"/>
                </a:solidFill>
              </a:rPr>
              <a:t>húng em tập trung phát triển phần </a:t>
            </a:r>
            <a:r>
              <a:rPr lang="en-US" sz="1800" dirty="0" err="1">
                <a:solidFill>
                  <a:schemeClr val="tx1"/>
                </a:solidFill>
              </a:rPr>
              <a:t>đăng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ký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khóa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những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sinh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viên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học</a:t>
            </a:r>
            <a:r>
              <a:rPr lang="en-US" sz="1800" dirty="0">
                <a:solidFill>
                  <a:schemeClr val="tx1"/>
                </a:solidFill>
              </a:rPr>
              <a:t> ở </a:t>
            </a:r>
            <a:r>
              <a:rPr lang="en-US" sz="1800" dirty="0" err="1">
                <a:solidFill>
                  <a:schemeClr val="tx1"/>
                </a:solidFill>
              </a:rPr>
              <a:t>trung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tâm</a:t>
            </a:r>
            <a:r>
              <a:rPr lang="vi-VN" sz="1800" dirty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–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12605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AutoShape 4" descr="XAMPP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XAMPP - Wikipedia"/>
          <p:cNvSpPr>
            <a:spLocks noChangeAspect="1" noChangeArrowheads="1"/>
          </p:cNvSpPr>
          <p:nvPr/>
        </p:nvSpPr>
        <p:spPr bwMode="auto">
          <a:xfrm>
            <a:off x="307975" y="233264"/>
            <a:ext cx="304800" cy="7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XAMPP - Wikipedia"/>
          <p:cNvSpPr>
            <a:spLocks noChangeAspect="1" noChangeArrowheads="1"/>
          </p:cNvSpPr>
          <p:nvPr/>
        </p:nvSpPr>
        <p:spPr bwMode="auto">
          <a:xfrm>
            <a:off x="4114799" y="2133600"/>
            <a:ext cx="609793" cy="6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Step by step installation of XAMPP on Windows 10 - DEV Communit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XAMPP Tutorial - javatpoin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4" descr="XAMPP Tutorial - javatpoin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8" descr="PHP - Wikipedi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0" descr="PHP - Wikipedi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2" descr="PHP - Wikipedi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067117" y="1525587"/>
            <a:ext cx="53149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4587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B3B8F5-A7B1-4B77-A370-8C0DBED6C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9382-C4ED-4F4D-A47C-B08C8FFA588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r="18690"/>
          <a:stretch/>
        </p:blipFill>
        <p:spPr bwMode="auto">
          <a:xfrm>
            <a:off x="457201" y="1066800"/>
            <a:ext cx="8229599" cy="5059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7311039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erd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C2CE7C-CAB6-43B4-976A-BD0677E3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F50BC-2E0B-4A51-B7A4-71767DFC4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9243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5438"/>
            <a:ext cx="8229600" cy="3995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1256331"/>
            <a:ext cx="119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Trang chủ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3206008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78F2CC-8318-48C7-9553-0BBDC5711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97E05-0A1F-4B38-9A77-57232C288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601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E862F-EBC4-4AA3-A20C-7A43A56B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907DE-95DB-431B-ABCC-CFC5A5D189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E9368-A012-4E64-9E27-7BB94FF1F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46BD3-6454-4F18-9012-8D08550BD9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95401"/>
            <a:ext cx="8229600" cy="45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1272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9A9D8-301F-4CC8-820B-2AE2CAEB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D1437-F9DB-4AEF-A575-3676E11DA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B3B85-08CF-42C9-8C4B-552860BE0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7C4C74-25B9-43C7-B89D-CAD2C548B1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2620"/>
            <a:ext cx="8229600" cy="39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50667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432002-8203-41DC-AE5D-EC87B8DFC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752"/>
            <a:ext cx="8229600" cy="398485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81D087-B06B-4BD7-BE0E-B6735D3B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0C07-877D-49E7-9DB5-1E91FE1EC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3356E-57AA-4397-A5B0-D05D10895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64845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79837-A547-4140-BB66-EEAA7943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E8A6B-C4EF-4208-8202-390B4FC83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EC105-3B97-466C-BAAD-75CE082B4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2F7D7B-C208-4B0B-8502-E451BEE221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6032"/>
            <a:ext cx="8229600" cy="3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64457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 VIỆN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11737842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9913"/>
            <a:ext cx="8229600" cy="394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14958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D867E-4610-4F0F-B801-C0DD2AD1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2DAE4-EA8B-4C25-A868-FF2D57A04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3306"/>
      </p:ext>
    </p:extLst>
  </p:cSld>
  <p:clrMapOvr>
    <a:masterClrMapping/>
  </p:clrMapOvr>
  <p:transition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3BCFFC-AC6A-49D2-B2C9-F427FCA4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F6C0-C468-41A9-A890-1682C16DFB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64DC9-AD62-40A6-B729-5EF17CCA7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AB9F8C-D8C1-4705-AB3F-B189360587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2599"/>
            <a:ext cx="8229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6163"/>
      </p:ext>
    </p:extLst>
  </p:cSld>
  <p:clrMapOvr>
    <a:masterClrMapping/>
  </p:clrMapOvr>
  <p:transition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7BC0F7-B949-4358-8445-7BCEF816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AF409-D423-478D-BADC-16055B361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7516"/>
      </p:ext>
    </p:extLst>
  </p:cSld>
  <p:clrMapOvr>
    <a:masterClrMapping/>
  </p:clrMapOvr>
  <p:transition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7E66EC-9F94-4FD9-AB41-5B7A1C2F6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C77F7-5145-41CF-B395-EB6CDF8E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3" y="1600199"/>
            <a:ext cx="8326018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41656"/>
      </p:ext>
    </p:extLst>
  </p:cSld>
  <p:clrMapOvr>
    <a:masterClrMapping/>
  </p:clrMapOvr>
  <p:transition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8744F8-8E27-4054-B570-5D39F5D44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F0B47-AF50-4762-BC25-1CAAF15C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058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93538"/>
      </p:ext>
    </p:extLst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059" y="1600200"/>
            <a:ext cx="596188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71632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FC36E1-3154-4CDF-98E8-A9DD85121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90C318-A790-4E30-945A-D04C7DC2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b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31645-990B-4BEB-A0D6-519A1F042E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3FE2F-A85B-4574-8097-25DED70A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B68E3-1414-4087-91EA-E03BB63FF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600199"/>
            <a:ext cx="74199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00771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0091F7-A4DA-497B-BECB-3E61E8C9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C1EE0-D668-4EE2-9471-0762B3AA34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7848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985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3957"/>
            <a:ext cx="8229600" cy="34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451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Admin,Kiểm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admin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31" y="1758573"/>
            <a:ext cx="8229600" cy="39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09544"/>
      </p:ext>
    </p:extLst>
  </p:cSld>
  <p:clrMapOvr>
    <a:masterClrMapping/>
  </p:clrMapOvr>
  <p:transition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admin –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6BF25-DE73-4AC4-8C68-13BA126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9B1F43-96E9-4F26-96BF-C353F26E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077200" cy="45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20528"/>
      </p:ext>
    </p:extLst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5A6F91-A02E-4571-8524-E3C41588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6620"/>
            <a:ext cx="8229600" cy="39731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18EB36-7AFC-44CE-84B3-53FC7B88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C89C2-77DB-4B05-A328-F12488B22F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2F2C8-76FE-42A6-B665-DC47ABA75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02526"/>
      </p:ext>
    </p:extLst>
  </p:cSld>
  <p:clrMapOvr>
    <a:masterClrMapping/>
  </p:clrMapOvr>
  <p:transition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35FB-D617-4EE9-B1DE-5482A4D0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37EDF-20D1-414C-8860-AD2630BDA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34E8C-5CFE-4830-A210-E08D8D7CD8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064039-6677-415A-8427-33FBA2630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413DB-0EEB-4523-8D9F-517E86633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11625"/>
      </p:ext>
    </p:extLst>
  </p:cSld>
  <p:clrMapOvr>
    <a:masterClrMapping/>
  </p:clrMapOvr>
  <p:transition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6A884-B3E7-4181-BD46-5E68CE6C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2A027-7EA3-4792-B6B0-3528F0891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97EA2-045B-451F-A9D3-6241241F4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3446EF-359A-4E01-87CA-24780DCF5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AD904-5A2E-43DA-8231-C32FAF226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5743"/>
      </p:ext>
    </p:extLst>
  </p:cSld>
  <p:clrMapOvr>
    <a:masterClrMapping/>
  </p:clrMapOvr>
  <p:transition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FBD3D0-6270-4B25-AD04-D16682BF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CAC7C-4902-4908-A1FD-DA7F7CD4D6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A8FF8-01EF-48AD-A23E-BD98091F2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5DC3A-E7EB-4B27-9323-6A511793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D2C51-9FAC-464E-905B-10F4CC981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0052"/>
      </p:ext>
    </p:extLst>
  </p:cSld>
  <p:clrMapOvr>
    <a:masterClrMapping/>
  </p:clrMapOvr>
  <p:transition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30347-A793-4D38-952C-2EEDD6C5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ca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AC78B-96AE-4EFE-9528-D7689580B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A66A9-CBCF-4401-948A-395FDB859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BFB8DE-1E78-48F1-A9E7-206321C3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8ACE-EA45-41EA-AFED-2BC2C79383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81391"/>
      </p:ext>
    </p:extLst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F9595-F782-4ABC-92B7-9FA7D8D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25E6A-C378-4A78-8A2B-305C9826A8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43D16-72B1-4743-934C-77C8CA041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20689-96E1-4D13-A9E9-46B423C2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9EEFB-9004-4C46-8C40-7A76074417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1"/>
            <a:ext cx="8229600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11426"/>
      </p:ext>
    </p:extLst>
  </p:cSld>
  <p:clrMapOvr>
    <a:masterClrMapping/>
  </p:clrMapOvr>
  <p:transition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06174D-F0BA-4AF9-BC18-474A4D1E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05F6E-BD77-4643-856D-EC6FBA00F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2DEB6-DDA7-48DF-BB49-43D298F6F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81B18F-344E-46BF-89B0-0E302D6D58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4271"/>
            <a:ext cx="8229600" cy="38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98360"/>
      </p:ext>
    </p:extLst>
  </p:cSld>
  <p:clrMapOvr>
    <a:masterClrMapping/>
  </p:clrMapOvr>
  <p:transition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BEC64-F8E9-4109-895A-1E049E65ED7E}"/>
              </a:ext>
            </a:extLst>
          </p:cNvPr>
          <p:cNvSpPr txBox="1"/>
          <p:nvPr/>
        </p:nvSpPr>
        <p:spPr>
          <a:xfrm>
            <a:off x="548922" y="1230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giảng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7445819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06" y="1138237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313561"/>
      </p:ext>
    </p:extLst>
  </p:cSld>
  <p:clrMapOvr>
    <a:masterClrMapping/>
  </p:clrMapOvr>
  <p:transition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A0654-7D19-476E-8BC6-7096C039B2F2}"/>
              </a:ext>
            </a:extLst>
          </p:cNvPr>
          <p:cNvSpPr txBox="1"/>
          <p:nvPr/>
        </p:nvSpPr>
        <p:spPr>
          <a:xfrm>
            <a:off x="548922" y="12012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đang</a:t>
            </a:r>
            <a:r>
              <a:rPr lang="en-US" b="1" dirty="0"/>
              <a:t> </a:t>
            </a:r>
            <a:r>
              <a:rPr lang="en-US" b="1" dirty="0" err="1"/>
              <a:t>dạy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giảng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7463032"/>
      </p:ext>
    </p:extLst>
  </p:cSld>
  <p:clrMapOvr>
    <a:masterClrMapping/>
  </p:clrMapOvr>
  <p:transition>
    <p:split orient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A8CBE-EDBF-4D53-BD46-BB67A0978B64}"/>
              </a:ext>
            </a:extLst>
          </p:cNvPr>
          <p:cNvSpPr txBox="1"/>
          <p:nvPr/>
        </p:nvSpPr>
        <p:spPr>
          <a:xfrm>
            <a:off x="548922" y="1230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lớp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0455298"/>
      </p:ext>
    </p:extLst>
  </p:cSld>
  <p:clrMapOvr>
    <a:masterClrMapping/>
  </p:clrMapOvr>
  <p:transition>
    <p:split orient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D1F32-64E2-4335-83CF-6F7AA91F4A38}"/>
              </a:ext>
            </a:extLst>
          </p:cNvPr>
          <p:cNvSpPr txBox="1"/>
          <p:nvPr/>
        </p:nvSpPr>
        <p:spPr>
          <a:xfrm>
            <a:off x="548922" y="12012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Lịch</a:t>
            </a:r>
            <a:r>
              <a:rPr lang="en-US" b="1" dirty="0"/>
              <a:t> </a:t>
            </a:r>
            <a:r>
              <a:rPr lang="en-US" b="1" dirty="0" err="1"/>
              <a:t>dạy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giảng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5689495"/>
      </p:ext>
    </p:extLst>
  </p:cSld>
  <p:clrMapOvr>
    <a:masterClrMapping/>
  </p:clrMapOvr>
  <p:transition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8867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p:transition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triển khai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02" y="2167128"/>
            <a:ext cx="1724040" cy="1719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98" y="2655212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8" y="2655212"/>
            <a:ext cx="812404" cy="74290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006402" y="2493264"/>
            <a:ext cx="1219200" cy="1066800"/>
            <a:chOff x="1600200" y="1654974"/>
            <a:chExt cx="1219200" cy="10668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54974"/>
              <a:ext cx="1219200" cy="1066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676400" y="1767033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Web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68802" y="2493264"/>
            <a:ext cx="1219200" cy="1066800"/>
            <a:chOff x="6629400" y="1752600"/>
            <a:chExt cx="1219200" cy="1066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1752600"/>
              <a:ext cx="1219200" cy="1066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781800" y="1834365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U.D</a:t>
              </a:r>
            </a:p>
          </p:txBody>
        </p:sp>
      </p:grpSp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549202" y="3026664"/>
            <a:ext cx="4572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</p:cNvCxnSpPr>
          <p:nvPr/>
        </p:nvCxnSpPr>
        <p:spPr>
          <a:xfrm flipH="1">
            <a:off x="3225602" y="3026664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</p:cNvCxnSpPr>
          <p:nvPr/>
        </p:nvCxnSpPr>
        <p:spPr>
          <a:xfrm>
            <a:off x="5483042" y="3026664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88002" y="3026664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600" y="3486089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34250" y="3486090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p:transition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So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mục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đích</a:t>
            </a:r>
            <a:r>
              <a:rPr lang="en-US" dirty="0">
                <a:solidFill>
                  <a:srgbClr val="FF0000"/>
                </a:solidFill>
              </a:rPr>
              <a:t> ban </a:t>
            </a:r>
            <a:r>
              <a:rPr lang="en-US" dirty="0" err="1">
                <a:solidFill>
                  <a:srgbClr val="FF0000"/>
                </a:solidFill>
              </a:rPr>
              <a:t>đầu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thì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mức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hoàn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thành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chúng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đạt</a:t>
            </a:r>
            <a:r>
              <a:rPr lang="en-US" dirty="0">
                <a:solidFill>
                  <a:srgbClr val="FF0000"/>
                </a:solidFill>
              </a:rPr>
              <a:t> 80%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AutoShape 4" descr="Phương cách hoàn thành mục tiêu nhanh hơ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42198"/>
      </p:ext>
    </p:extLst>
  </p:cSld>
  <p:clrMapOvr>
    <a:masterClrMapping/>
  </p:clrMapOvr>
  <p:transition>
    <p:split orient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QUẢN LÝ THƯ VIỆN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3316"/>
              </p:ext>
            </p:extLst>
          </p:nvPr>
        </p:nvGraphicFramePr>
        <p:xfrm>
          <a:off x="1524000" y="1397000"/>
          <a:ext cx="6096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19138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2967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Khó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Khăn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Các</a:t>
                      </a:r>
                      <a:r>
                        <a:rPr lang="en-US" baseline="0" dirty="0" err="1"/>
                        <a:t>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giải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quyết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96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vi-V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  Các thành viên trong nhóm chưa đồng nhất ý kiến</a:t>
                      </a:r>
                      <a:endParaRPr lang="vi-VN" b="0" dirty="0">
                        <a:effectLst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vi-V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Tìm hiểu một số kiến thức mới cho dự án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vi-V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Tổ chức họp nhóm tìm ra hướng giải quyết</a:t>
                      </a: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vi-V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Nhóm họp bàn với nhau về thời gian cố định phù hợp</a:t>
                      </a: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vi-V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Tận dụng tất cả nguồn tài nguyên từ internet,giảng viên hướng dẫn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941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400" dirty="0">
                <a:solidFill>
                  <a:schemeClr val="accent3"/>
                </a:solidFill>
              </a:rPr>
              <a:t>Trong quá trình làm việc nhóm chung với nhau, chúng em rút ra được kinh nghiệm như sau: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-</a:t>
            </a:r>
            <a:r>
              <a:rPr lang="vi-VN" sz="1800" dirty="0">
                <a:solidFill>
                  <a:schemeClr val="tx1"/>
                </a:solidFill>
              </a:rPr>
              <a:t>Tôn trọng ý kiến của người khác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-</a:t>
            </a:r>
            <a:r>
              <a:rPr lang="vi-VN" sz="1800" dirty="0">
                <a:solidFill>
                  <a:schemeClr val="tx1"/>
                </a:solidFill>
              </a:rPr>
              <a:t>Giúp đỡ nhau trong công việc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-</a:t>
            </a:r>
            <a:r>
              <a:rPr lang="vi-VN" sz="1800" dirty="0">
                <a:solidFill>
                  <a:schemeClr val="tx1"/>
                </a:solidFill>
              </a:rPr>
              <a:t>Các thành viên giao tiếp nhiều,công việc sẽ được giải quyết nhanh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-</a:t>
            </a:r>
            <a:r>
              <a:rPr lang="vi-VN" sz="1800" dirty="0">
                <a:solidFill>
                  <a:schemeClr val="tx1"/>
                </a:solidFill>
              </a:rPr>
              <a:t>Chủ động trong công việc: hoàn thành công việc cá nhân, gặp vấn đề khó chủ động tìm kiếm sự giúp đỡ xung quanh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-</a:t>
            </a:r>
            <a:r>
              <a:rPr lang="vi-VN" sz="1800" dirty="0">
                <a:solidFill>
                  <a:schemeClr val="tx1"/>
                </a:solidFill>
              </a:rPr>
              <a:t>Trách nhiệm trong công việc:Kiểm tra các đầu công việc của bản thân cẩn thận tránh phát sinh lỗi về sau</a:t>
            </a:r>
          </a:p>
          <a:p>
            <a:pPr marL="0" indent="0">
              <a:buNone/>
            </a:pPr>
            <a:br>
              <a:rPr lang="vi-VN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88294"/>
      </p:ext>
    </p:extLst>
  </p:cSld>
  <p:clrMapOvr>
    <a:masterClrMapping/>
  </p:clrMapOvr>
  <p:transition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050" name="Picture 2" descr="https://lh4.googleusercontent.com/w5KVMUZZ55FhlGTR1hKZmfc3tVdcmuNU7xM29goEpRNObSwPZLUx7XBp-9nM9zFGG2hokXI-wQ2R8f4qA05mZ2uXt3w2MKJ8ss343VZkITFnoZCczcd1h3PuCQyWExNBVy4MUkW-im0hREr7MekI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21837"/>
            <a:ext cx="5257800" cy="40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15122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Slide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938249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&lt;&lt;TÊN ĐỀ TÀI&gt;&gt;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1:Khảo </a:t>
            </a:r>
            <a:r>
              <a:rPr lang="en-US" dirty="0" err="1"/>
              <a:t>sát</a:t>
            </a:r>
            <a:r>
              <a:rPr lang="en-US" dirty="0"/>
              <a:t> –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2:Phân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3:Thiết </a:t>
            </a:r>
            <a:r>
              <a:rPr lang="en-US" dirty="0" err="1"/>
              <a:t>kế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4: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5:Kết </a:t>
            </a:r>
            <a:r>
              <a:rPr lang="en-US" dirty="0" err="1"/>
              <a:t>Luận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6:Demo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64647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/>
              <a:t>PHẦN 1:KHẢO SÁT – GIỚI THIỆU ĐỀ TÀI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1.Lý do </a:t>
            </a:r>
            <a:r>
              <a:rPr lang="en-US" dirty="0" err="1">
                <a:solidFill>
                  <a:schemeClr val="accent6"/>
                </a:solidFill>
              </a:rPr>
              <a:t>thực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hiện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khảo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sát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-</a:t>
            </a:r>
            <a:r>
              <a:rPr lang="vi-VN" sz="2000" dirty="0">
                <a:solidFill>
                  <a:schemeClr val="tx1"/>
                </a:solidFill>
              </a:rPr>
              <a:t>Nghành công nghệ thông tin đang rất phát triển =&gt; nhu cầu học trung tâm lớn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- </a:t>
            </a:r>
            <a:r>
              <a:rPr lang="vi-VN" sz="2000" dirty="0">
                <a:solidFill>
                  <a:schemeClr val="tx1"/>
                </a:solidFill>
              </a:rPr>
              <a:t>Trung tâm đào tạo theo hướng ngắn hạn =&gt; nhanh tiếp cận công việc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–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59189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2.Khảo </a:t>
            </a:r>
            <a:r>
              <a:rPr lang="en-US" dirty="0" err="1"/>
              <a:t>sát</a:t>
            </a:r>
            <a:endParaRPr lang="en-US" dirty="0"/>
          </a:p>
          <a:p>
            <a:pPr>
              <a:buFontTx/>
              <a:buChar char="-"/>
            </a:pPr>
            <a:r>
              <a:rPr lang="vi-VN" sz="2000" dirty="0">
                <a:solidFill>
                  <a:schemeClr val="tx1"/>
                </a:solidFill>
              </a:rPr>
              <a:t>Hình thức khảo sát online 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vi-VN" sz="2000" dirty="0">
                <a:solidFill>
                  <a:schemeClr val="tx1"/>
                </a:solidFill>
              </a:rPr>
              <a:t>- Đối tượng khảo sát: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trang</a:t>
            </a:r>
            <a:r>
              <a:rPr lang="en-US" sz="2000" dirty="0">
                <a:solidFill>
                  <a:schemeClr val="tx1"/>
                </a:solidFill>
              </a:rPr>
              <a:t> web </a:t>
            </a:r>
            <a:r>
              <a:rPr lang="en-US" sz="2000" dirty="0" err="1">
                <a:solidFill>
                  <a:schemeClr val="tx1"/>
                </a:solidFill>
              </a:rPr>
              <a:t>dạy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tiếng</a:t>
            </a:r>
            <a:r>
              <a:rPr lang="en-US" sz="2000" dirty="0">
                <a:solidFill>
                  <a:schemeClr val="tx1"/>
                </a:solidFill>
              </a:rPr>
              <a:t> Anh </a:t>
            </a:r>
            <a:r>
              <a:rPr lang="en-US" sz="2000" dirty="0" err="1">
                <a:solidFill>
                  <a:schemeClr val="tx1"/>
                </a:solidFill>
              </a:rPr>
              <a:t>tại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trung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tâm</a:t>
            </a:r>
            <a:r>
              <a:rPr lang="vi-VN" sz="2000" dirty="0">
                <a:solidFill>
                  <a:schemeClr val="tx1"/>
                </a:solidFill>
              </a:rPr>
              <a:t>. Gồm 2 hướng khảo sát :</a:t>
            </a:r>
          </a:p>
          <a:p>
            <a:pPr marL="0" indent="0">
              <a:buNone/>
            </a:pPr>
            <a:r>
              <a:rPr lang="vi-VN" sz="2000" dirty="0">
                <a:solidFill>
                  <a:schemeClr val="tx1"/>
                </a:solidFill>
              </a:rPr>
              <a:t>+ Khảo sát nghiệp vụ </a:t>
            </a:r>
          </a:p>
          <a:p>
            <a:pPr marL="0" indent="0">
              <a:buNone/>
            </a:pPr>
            <a:r>
              <a:rPr lang="vi-VN" sz="2000" dirty="0">
                <a:solidFill>
                  <a:schemeClr val="tx1"/>
                </a:solidFill>
              </a:rPr>
              <a:t>+Khảo sát sản phẩm</a:t>
            </a:r>
          </a:p>
          <a:p>
            <a:pPr marL="0" indent="0">
              <a:buNone/>
            </a:pPr>
            <a:br>
              <a:rPr lang="vi-VN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–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5054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1069</Words>
  <Application>Microsoft Office PowerPoint</Application>
  <PresentationFormat>On-screen Show (4:3)</PresentationFormat>
  <Paragraphs>226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Fpt-DaxlinePro-Bold</vt:lpstr>
      <vt:lpstr>Fpt-DaxlinePro-Medium</vt:lpstr>
      <vt:lpstr>Times New Roman</vt:lpstr>
      <vt:lpstr>Tahoma</vt:lpstr>
      <vt:lpstr>Calibri</vt:lpstr>
      <vt:lpstr>template</vt:lpstr>
      <vt:lpstr>&lt;&lt; ĐỀ TÀI : ĐĂNG KÝ KHÓA HỌC TIẾNG ANH&gt;&gt;</vt:lpstr>
      <vt:lpstr>Nội dung</vt:lpstr>
      <vt:lpstr>Trưởng nhóm</vt:lpstr>
      <vt:lpstr>Thành viên thứ 2</vt:lpstr>
      <vt:lpstr>Thành viên thứ 3</vt:lpstr>
      <vt:lpstr>Giới thiệu đề tài</vt:lpstr>
      <vt:lpstr>Nội dung chính</vt:lpstr>
      <vt:lpstr>Khảo sát – Giới Thiệu đề tài</vt:lpstr>
      <vt:lpstr>Khảo sát –Giới thiệu đề tài</vt:lpstr>
      <vt:lpstr>Khảo sát – giới thiệu đề tài</vt:lpstr>
      <vt:lpstr>Công cụ sử dụng </vt:lpstr>
      <vt:lpstr>Sơ đồ use case</vt:lpstr>
      <vt:lpstr>Sơ đồ erd</vt:lpstr>
      <vt:lpstr>Giao diện người dùng</vt:lpstr>
      <vt:lpstr>Giao diện người dùng</vt:lpstr>
      <vt:lpstr>Đăng nhập</vt:lpstr>
      <vt:lpstr>Đăng ký</vt:lpstr>
      <vt:lpstr>Quên mật khẩu</vt:lpstr>
      <vt:lpstr>Liên hệ</vt:lpstr>
      <vt:lpstr>Chi tiết khóa học</vt:lpstr>
      <vt:lpstr>Chi tiết khóa học</vt:lpstr>
      <vt:lpstr>Chi tiết khóa học</vt:lpstr>
      <vt:lpstr>Bình luận</vt:lpstr>
      <vt:lpstr>Thông tin khách hàng</vt:lpstr>
      <vt:lpstr>Hóa đơn thanh toán</vt:lpstr>
      <vt:lpstr>Chọn phương thức thanh toán</vt:lpstr>
      <vt:lpstr>Trang thông báo thành công sau khi thanh toán </vt:lpstr>
      <vt:lpstr>Hóa đơn người dùng</vt:lpstr>
      <vt:lpstr>Lớp học của người dùng</vt:lpstr>
      <vt:lpstr>Giao diện admin</vt:lpstr>
      <vt:lpstr>Giao diện admin – Quản lý người dùng</vt:lpstr>
      <vt:lpstr>Quản lý nhân viên</vt:lpstr>
      <vt:lpstr>Quản lý bình luận</vt:lpstr>
      <vt:lpstr>Quản lý khóa học</vt:lpstr>
      <vt:lpstr>Quản lý lớp học</vt:lpstr>
      <vt:lpstr>Quản lý ca học</vt:lpstr>
      <vt:lpstr>Quản lý đơn hàng</vt:lpstr>
      <vt:lpstr>Báo cáo doanh thu</vt:lpstr>
      <vt:lpstr>Giao diện giảng viên</vt:lpstr>
      <vt:lpstr>Giao diện giảng viên</vt:lpstr>
      <vt:lpstr>Giao diện giảng viên</vt:lpstr>
      <vt:lpstr>Giao diện giảng viên</vt:lpstr>
      <vt:lpstr>Tổ chức ứng dụng</vt:lpstr>
      <vt:lpstr>Sơ đồ triển khai</vt:lpstr>
      <vt:lpstr>Mức độ hoàn thành dự án</vt:lpstr>
      <vt:lpstr>Khó khăn – thuận lợi</vt:lpstr>
      <vt:lpstr>Những bài học rút ra khi làm dự án</vt:lpstr>
      <vt:lpstr>Demo ứng dụng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0471 Doan Minh Tung</cp:lastModifiedBy>
  <cp:revision>145</cp:revision>
  <dcterms:created xsi:type="dcterms:W3CDTF">2010-10-26T06:48:07Z</dcterms:created>
  <dcterms:modified xsi:type="dcterms:W3CDTF">2023-08-19T07:31:06Z</dcterms:modified>
</cp:coreProperties>
</file>